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lvl="1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lvl="2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lvl="3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lvl="4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lvl="5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lvl="6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lvl="7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lvl="8" indent="0" algn="l" defTabSz="9144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sz="2400" b="0" i="0" u="none" kern="1200" baseline="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835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  <a:endParaRPr lang="ja-JP" altLang="en-US" smtClean="0"/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ja-JP" alt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  <a:endParaRPr lang="ja-JP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en-US" altLang="ja-JP" dirty="0"/>
              <a:t>Click to edit Master title style</a:t>
            </a:r>
            <a:endParaRPr lang="en-US" altLang="ja-JP" dirty="0"/>
          </a:p>
        </p:txBody>
      </p:sp>
      <p:sp>
        <p:nvSpPr>
          <p:cNvPr id="1027" name="Rectangle 3"/>
          <p:cNvSpPr>
            <a:spLocks noGrp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en-US" altLang="ja-JP" dirty="0"/>
              <a:t>Click to edit Master text styles</a:t>
            </a:r>
            <a:endParaRPr lang="en-US" altLang="ja-JP" dirty="0"/>
          </a:p>
          <a:p>
            <a:pPr lvl="1"/>
            <a:r>
              <a:rPr lang="en-US" altLang="ja-JP" dirty="0"/>
              <a:t>Second level</a:t>
            </a:r>
            <a:endParaRPr lang="en-US" altLang="ja-JP" dirty="0"/>
          </a:p>
          <a:p>
            <a:pPr lvl="2"/>
            <a:r>
              <a:rPr lang="en-US" altLang="ja-JP" dirty="0"/>
              <a:t>Third level</a:t>
            </a:r>
            <a:endParaRPr lang="en-US" altLang="ja-JP" dirty="0"/>
          </a:p>
          <a:p>
            <a:pPr lvl="3"/>
            <a:r>
              <a:rPr lang="en-US" altLang="ja-JP" dirty="0"/>
              <a:t>Fourth level</a:t>
            </a:r>
            <a:endParaRPr lang="en-US" altLang="ja-JP" dirty="0"/>
          </a:p>
          <a:p>
            <a:pPr lvl="4"/>
            <a:r>
              <a:rPr lang="en-US" altLang="ja-JP" dirty="0"/>
              <a:t>Fifth level</a:t>
            </a:r>
            <a:endParaRPr lang="en-US" altLang="ja-JP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>
              <a:defRPr sz="1400" smtClean="0">
                <a:ea typeface="MS PGothic" panose="020B0600070205080204" pitchFamily="34" charset="-128"/>
              </a:defRPr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 smtClean="0">
                <a:ea typeface="MS PGothic" panose="020B0600070205080204" pitchFamily="34" charset="-128"/>
              </a:defRPr>
            </a:lvl1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 smtClean="0">
                <a:ea typeface="MS PGothic" panose="020B0600070205080204" pitchFamily="34" charset="-128"/>
              </a:defRPr>
            </a:lvl1pPr>
          </a:lstStyle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BBC152EB-6C9A-40BE-80F8-6B60DCAA1205}" type="slidenum">
              <a:rPr kumimoji="0" lang="en-US" altLang="ja-JP" sz="14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+mn-cs"/>
              </a:rPr>
            </a:fld>
            <a:endParaRPr kumimoji="0" lang="en-US" altLang="ja-JP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MS PGothic" panose="020B0600070205080204" pitchFamily="34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MS PGothic" panose="020B0600070205080204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MS PGothic" panose="020B0600070205080204" pitchFamily="34" charset="-128"/>
          <a:cs typeface="MS PGothic" panose="020B0600070205080204" pitchFamily="34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50" name="Rectangle 4"/>
          <p:cNvSpPr>
            <a:spLocks noGrp="1"/>
          </p:cNvSpPr>
          <p:nvPr/>
        </p:nvSpPr>
        <p:spPr>
          <a:xfrm>
            <a:off x="404813" y="228600"/>
            <a:ext cx="8458200" cy="10414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en-US" altLang="ja-JP" sz="2800" b="1" dirty="0">
                <a:solidFill>
                  <a:schemeClr val="tx2"/>
                </a:solidFill>
                <a:ea typeface="PMingLiU" pitchFamily="18" charset="-120"/>
              </a:rPr>
              <a:t>ICARM 2019 Digest Template</a:t>
            </a:r>
            <a:endParaRPr lang="en-US" altLang="ja-JP" sz="2800" b="1" dirty="0">
              <a:solidFill>
                <a:schemeClr val="tx2"/>
              </a:solidFill>
              <a:ea typeface="PMingLiU" pitchFamily="18" charset="-120"/>
            </a:endParaRPr>
          </a:p>
          <a:p>
            <a:pPr marL="0" lvl="0" indent="0" algn="ctr">
              <a:spcBef>
                <a:spcPct val="0"/>
              </a:spcBef>
              <a:buNone/>
            </a:pPr>
            <a:r>
              <a:rPr lang="en-US" altLang="ja-JP" sz="2800" b="1" dirty="0">
                <a:solidFill>
                  <a:schemeClr val="tx2"/>
                </a:solidFill>
                <a:ea typeface="PMingLiU" pitchFamily="18" charset="-120"/>
              </a:rPr>
              <a:t>Paper Title in One or Two Lines</a:t>
            </a:r>
            <a:endParaRPr lang="en-US" altLang="ja-JP" sz="2800" b="1" dirty="0">
              <a:solidFill>
                <a:schemeClr val="tx2"/>
              </a:solidFill>
              <a:ea typeface="PMingLiU" pitchFamily="18" charset="-120"/>
            </a:endParaRPr>
          </a:p>
        </p:txBody>
      </p:sp>
      <p:sp>
        <p:nvSpPr>
          <p:cNvPr id="2051" name="Rectangle 5"/>
          <p:cNvSpPr>
            <a:spLocks noGrp="1"/>
          </p:cNvSpPr>
          <p:nvPr/>
        </p:nvSpPr>
        <p:spPr>
          <a:xfrm>
            <a:off x="327025" y="3122613"/>
            <a:ext cx="5638800" cy="36195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</a:lstStyle>
          <a:p>
            <a:pPr marL="196850" lvl="0" indent="-196850">
              <a:spcBef>
                <a:spcPts val="600"/>
              </a:spcBef>
            </a:pPr>
            <a:r>
              <a:rPr lang="en-US" altLang="ja-JP" sz="2000" dirty="0">
                <a:ea typeface="PMingLiU" pitchFamily="18" charset="-120"/>
              </a:rPr>
              <a:t>Digest must be prepared and submitted in </a:t>
            </a:r>
            <a:r>
              <a:rPr lang="en-US" altLang="ja-JP" sz="2000" b="1" dirty="0">
                <a:ea typeface="PMingLiU" pitchFamily="18" charset="-120"/>
              </a:rPr>
              <a:t>MS PowerPoint</a:t>
            </a:r>
            <a:r>
              <a:rPr lang="en-US" altLang="ja-JP" sz="2000" dirty="0">
                <a:ea typeface="PMingLiU" pitchFamily="18" charset="-120"/>
              </a:rPr>
              <a:t> (no other file format accepted)</a:t>
            </a:r>
            <a:endParaRPr lang="en-US" altLang="ja-JP" sz="2000" dirty="0">
              <a:ea typeface="PMingLiU" pitchFamily="18" charset="-120"/>
            </a:endParaRPr>
          </a:p>
          <a:p>
            <a:pPr marL="196850" lvl="0" indent="-196850">
              <a:spcBef>
                <a:spcPts val="600"/>
              </a:spcBef>
            </a:pPr>
            <a:r>
              <a:rPr lang="en-US" altLang="ja-JP" sz="2000" dirty="0">
                <a:ea typeface="PMingLiU" pitchFamily="18" charset="-120"/>
              </a:rPr>
              <a:t>Use Arial 28pt font in bold face for the title</a:t>
            </a:r>
            <a:endParaRPr lang="en-US" altLang="ja-JP" sz="2000" dirty="0">
              <a:ea typeface="PMingLiU" pitchFamily="18" charset="-120"/>
            </a:endParaRPr>
          </a:p>
          <a:p>
            <a:pPr marL="196850" lvl="0" indent="-196850">
              <a:spcBef>
                <a:spcPts val="600"/>
              </a:spcBef>
            </a:pPr>
            <a:r>
              <a:rPr lang="en-US" altLang="ja-JP" sz="2000" dirty="0">
                <a:ea typeface="PMingLiU" pitchFamily="18" charset="-120"/>
              </a:rPr>
              <a:t>Use Arial 24pt font for the authors and Arial 20pt font their </a:t>
            </a:r>
            <a:r>
              <a:rPr lang="en-US" altLang="ja-JP" sz="2000" b="1" i="1" dirty="0">
                <a:ea typeface="PMingLiU" pitchFamily="18" charset="-120"/>
              </a:rPr>
              <a:t>brief</a:t>
            </a:r>
            <a:r>
              <a:rPr lang="en-US" altLang="ja-JP" sz="2000" dirty="0">
                <a:ea typeface="PMingLiU" pitchFamily="18" charset="-120"/>
              </a:rPr>
              <a:t> affiliations</a:t>
            </a:r>
            <a:endParaRPr lang="en-US" altLang="ja-JP" sz="2000" dirty="0">
              <a:ea typeface="PMingLiU" pitchFamily="18" charset="-120"/>
            </a:endParaRPr>
          </a:p>
          <a:p>
            <a:pPr marL="196850" lvl="0" indent="-196850">
              <a:spcBef>
                <a:spcPts val="600"/>
              </a:spcBef>
            </a:pPr>
            <a:r>
              <a:rPr lang="en-US" altLang="ja-JP" sz="2000" dirty="0">
                <a:ea typeface="PMingLiU" pitchFamily="18" charset="-120"/>
              </a:rPr>
              <a:t>3 or 4 bullet points (limit each to </a:t>
            </a:r>
            <a:r>
              <a:rPr lang="en-US" altLang="ja-JP" sz="2000" b="1" i="1" dirty="0">
                <a:ea typeface="PMingLiU" pitchFamily="18" charset="-120"/>
              </a:rPr>
              <a:t>less than 15</a:t>
            </a:r>
            <a:r>
              <a:rPr lang="en-US" altLang="ja-JP" sz="2000" dirty="0">
                <a:ea typeface="PMingLiU" pitchFamily="18" charset="-120"/>
              </a:rPr>
              <a:t> words in Arial 20pt font), </a:t>
            </a:r>
            <a:r>
              <a:rPr lang="en-US" altLang="ja-JP" sz="2000" b="1" i="1" dirty="0">
                <a:ea typeface="PMingLiU" pitchFamily="18" charset="-120"/>
              </a:rPr>
              <a:t>only </a:t>
            </a:r>
            <a:r>
              <a:rPr lang="en-US" altLang="ja-JP" sz="2000" dirty="0">
                <a:ea typeface="PMingLiU" pitchFamily="18" charset="-120"/>
              </a:rPr>
              <a:t>1 figure is allowed (replace the figure to the right with your figure)</a:t>
            </a:r>
            <a:endParaRPr lang="en-US" altLang="ja-JP" sz="2000" dirty="0">
              <a:ea typeface="PMingLiU" pitchFamily="18" charset="-120"/>
            </a:endParaRPr>
          </a:p>
        </p:txBody>
      </p:sp>
      <p:sp>
        <p:nvSpPr>
          <p:cNvPr id="2052" name="Rectangle 6"/>
          <p:cNvSpPr/>
          <p:nvPr/>
        </p:nvSpPr>
        <p:spPr>
          <a:xfrm>
            <a:off x="0" y="1328738"/>
            <a:ext cx="9144000" cy="1524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en-AU" altLang="ja-JP" sz="2400" dirty="0">
                <a:solidFill>
                  <a:srgbClr val="000000"/>
                </a:solidFill>
                <a:ea typeface="PMingLiU" pitchFamily="18" charset="-120"/>
              </a:rPr>
              <a:t>FirstName LastName and </a:t>
            </a:r>
            <a:r>
              <a:rPr lang="en-AU" altLang="ja-JP" sz="2400" dirty="0">
                <a:solidFill>
                  <a:schemeClr val="tx2"/>
                </a:solidFill>
                <a:ea typeface="PMingLiU" pitchFamily="18" charset="-120"/>
              </a:rPr>
              <a:t>FirstName LastName</a:t>
            </a:r>
            <a:endParaRPr lang="en-AU" altLang="ja-JP" sz="2400" dirty="0">
              <a:solidFill>
                <a:schemeClr val="tx2"/>
              </a:solidFill>
              <a:ea typeface="PMingLiU" pitchFamily="18" charset="-120"/>
            </a:endParaRPr>
          </a:p>
          <a:p>
            <a:pPr marL="0" lvl="0" indent="0" algn="ctr">
              <a:spcBef>
                <a:spcPct val="0"/>
              </a:spcBef>
              <a:buNone/>
            </a:pPr>
            <a:r>
              <a:rPr lang="es-ES" altLang="ja-JP" sz="2000" dirty="0">
                <a:solidFill>
                  <a:schemeClr val="tx2"/>
                </a:solidFill>
                <a:ea typeface="PMingLiU" pitchFamily="18" charset="-120"/>
              </a:rPr>
              <a:t>Department Name, University Name,</a:t>
            </a:r>
            <a:r>
              <a:rPr lang="en-US" altLang="ja-JP" sz="2000" dirty="0">
                <a:solidFill>
                  <a:srgbClr val="000000"/>
                </a:solidFill>
                <a:ea typeface="PMingLiU" pitchFamily="18" charset="-120"/>
              </a:rPr>
              <a:t> Country</a:t>
            </a:r>
            <a:endParaRPr lang="en-US" altLang="ja-JP" sz="2000" dirty="0">
              <a:solidFill>
                <a:srgbClr val="000000"/>
              </a:solidFill>
              <a:ea typeface="PMingLiU" pitchFamily="18" charset="-120"/>
            </a:endParaRPr>
          </a:p>
          <a:p>
            <a:pPr marL="0" lvl="0" indent="0" algn="ctr">
              <a:spcBef>
                <a:spcPct val="0"/>
              </a:spcBef>
              <a:buNone/>
            </a:pPr>
            <a:r>
              <a:rPr lang="en-AU" altLang="ja-JP" sz="2400" dirty="0">
                <a:solidFill>
                  <a:srgbClr val="000000"/>
                </a:solidFill>
                <a:ea typeface="PMingLiU" pitchFamily="18" charset="-120"/>
              </a:rPr>
              <a:t>FirstName LastName</a:t>
            </a:r>
            <a:r>
              <a:rPr lang="es-ES" altLang="ja-JP" sz="2000" dirty="0">
                <a:solidFill>
                  <a:schemeClr val="tx2"/>
                </a:solidFill>
                <a:ea typeface="PMingLiU" pitchFamily="18" charset="-120"/>
              </a:rPr>
              <a:t> </a:t>
            </a:r>
            <a:br>
              <a:rPr lang="es-ES" altLang="ja-JP" sz="2000" dirty="0">
                <a:solidFill>
                  <a:schemeClr val="tx2"/>
                </a:solidFill>
                <a:ea typeface="PMingLiU" pitchFamily="18" charset="-120"/>
              </a:rPr>
            </a:br>
            <a:r>
              <a:rPr lang="es-ES" altLang="ja-JP" sz="2000" dirty="0">
                <a:solidFill>
                  <a:schemeClr val="tx2"/>
                </a:solidFill>
                <a:ea typeface="PMingLiU" pitchFamily="18" charset="-120"/>
              </a:rPr>
              <a:t> Department Name, University Name,</a:t>
            </a:r>
            <a:r>
              <a:rPr lang="en-US" altLang="ja-JP" sz="2000" dirty="0">
                <a:solidFill>
                  <a:srgbClr val="000000"/>
                </a:solidFill>
                <a:ea typeface="PMingLiU" pitchFamily="18" charset="-120"/>
              </a:rPr>
              <a:t> Country</a:t>
            </a:r>
            <a:endParaRPr lang="en-US" altLang="ja-JP" sz="2000" dirty="0">
              <a:solidFill>
                <a:srgbClr val="000000"/>
              </a:solidFill>
              <a:ea typeface="PMingLiU" pitchFamily="18" charset="-120"/>
            </a:endParaRPr>
          </a:p>
        </p:txBody>
      </p:sp>
      <p:sp>
        <p:nvSpPr>
          <p:cNvPr id="2053" name="Text Box 7"/>
          <p:cNvSpPr txBox="1"/>
          <p:nvPr/>
        </p:nvSpPr>
        <p:spPr>
          <a:xfrm>
            <a:off x="5981700" y="5229225"/>
            <a:ext cx="2870200" cy="646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</a:lstStyle>
          <a:p>
            <a:pPr marL="0" lvl="0" indent="0" algn="ctr">
              <a:spcBef>
                <a:spcPct val="0"/>
              </a:spcBef>
              <a:buNone/>
            </a:pPr>
            <a:r>
              <a:rPr lang="en-US" altLang="ja-JP" sz="1800" dirty="0">
                <a:ea typeface="PMingLiU" pitchFamily="18" charset="-120"/>
              </a:rPr>
              <a:t>Figure caption is optional,</a:t>
            </a:r>
            <a:endParaRPr lang="en-US" altLang="ja-JP" sz="1800" dirty="0">
              <a:ea typeface="PMingLiU" pitchFamily="18" charset="-120"/>
            </a:endParaRPr>
          </a:p>
          <a:p>
            <a:pPr marL="0" lvl="0" indent="0" algn="ctr">
              <a:spcBef>
                <a:spcPct val="0"/>
              </a:spcBef>
              <a:buNone/>
            </a:pPr>
            <a:r>
              <a:rPr lang="en-US" altLang="ja-JP" sz="1800" dirty="0">
                <a:ea typeface="PMingLiU" pitchFamily="18" charset="-120"/>
              </a:rPr>
              <a:t>use Arial 18pt</a:t>
            </a:r>
            <a:endParaRPr lang="en-US" altLang="ja-JP" sz="1800" dirty="0">
              <a:ea typeface="PMingLiU" pitchFamily="18" charset="-120"/>
            </a:endParaRPr>
          </a:p>
        </p:txBody>
      </p:sp>
      <p:sp>
        <p:nvSpPr>
          <p:cNvPr id="2054" name="正方形/長方形 1"/>
          <p:cNvSpPr/>
          <p:nvPr/>
        </p:nvSpPr>
        <p:spPr>
          <a:xfrm>
            <a:off x="6156325" y="3468688"/>
            <a:ext cx="2303463" cy="1584325"/>
          </a:xfrm>
          <a:prstGeom prst="rect">
            <a:avLst/>
          </a:prstGeom>
          <a:blipFill rotWithShape="1">
            <a:blip r:embed="rId1"/>
          </a:blipFill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3200">
                <a:solidFill>
                  <a:schemeClr val="tx1"/>
                </a:solidFill>
                <a:latin typeface="+mn-lt"/>
                <a:ea typeface="MS PGothic" panose="020B0600070205080204" pitchFamily="34" charset="-128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8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kumimoji="1" sz="24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+mn-lt"/>
                <a:ea typeface="MS PGothic" panose="020B0600070205080204" pitchFamily="34" charset="-128"/>
              </a:defRPr>
            </a:lvl5pPr>
          </a:lstStyle>
          <a:p>
            <a:pPr marL="0" lvl="0" indent="0">
              <a:spcBef>
                <a:spcPct val="0"/>
              </a:spcBef>
              <a:buNone/>
            </a:pPr>
            <a:endParaRPr lang="ja-JP" altLang="en-US" sz="2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PGothic" panose="020B0600070205080204" pitchFamily="34" charset="-128"/>
            <a:cs typeface="MS PGothic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MS PGothic" panose="020B0600070205080204" pitchFamily="34" charset="-128"/>
            <a:cs typeface="MS PGothic" panose="020B0600070205080204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605</Words>
  <Application>WPS 演示</Application>
  <PresentationFormat>画面に合わせる (4:3)</PresentationFormat>
  <Paragraphs>15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1" baseType="lpstr">
      <vt:lpstr>Arial</vt:lpstr>
      <vt:lpstr>宋体</vt:lpstr>
      <vt:lpstr>Wingdings</vt:lpstr>
      <vt:lpstr>MS PGothic</vt:lpstr>
      <vt:lpstr>Calibri</vt:lpstr>
      <vt:lpstr>PMingLiU</vt:lpstr>
      <vt:lpstr>MingLiU-ExtB</vt:lpstr>
      <vt:lpstr>微软雅黑</vt:lpstr>
      <vt:lpstr>Arial Unicode MS</vt:lpstr>
      <vt:lpstr>Blank Presentation</vt:lpstr>
      <vt:lpstr>PowerPoint 演示文稿</vt:lpstr>
    </vt:vector>
  </TitlesOfParts>
  <Company>The University of Tokyo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IROS2013 Digest Template</dc:title>
  <dc:creator>Atsushi Yamashita</dc:creator>
  <cp:lastModifiedBy>zx</cp:lastModifiedBy>
  <cp:revision>28</cp:revision>
  <dcterms:created xsi:type="dcterms:W3CDTF">2009-01-23T15:55:01Z</dcterms:created>
  <dcterms:modified xsi:type="dcterms:W3CDTF">2019-04-22T06:18:39Z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2052-11.1.0.8573</vt:lpwstr>
  </property>
</Properties>
</file>