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BC152EB-6C9A-40BE-80F8-6B60DCAA1205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BC152EB-6C9A-40BE-80F8-6B60DCAA1205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BC152EB-6C9A-40BE-80F8-6B60DCAA1205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BC152EB-6C9A-40BE-80F8-6B60DCAA1205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BC152EB-6C9A-40BE-80F8-6B60DCAA1205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BC152EB-6C9A-40BE-80F8-6B60DCAA1205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BC152EB-6C9A-40BE-80F8-6B60DCAA1205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BC152EB-6C9A-40BE-80F8-6B60DCAA1205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BC152EB-6C9A-40BE-80F8-6B60DCAA1205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BC152EB-6C9A-40BE-80F8-6B60DCAA1205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ja-JP" alt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BC152EB-6C9A-40BE-80F8-6B60DCAA1205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US" altLang="ja-JP" dirty="0"/>
              <a:t>Click to edit Master title style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 smtClean="0">
                <a:ea typeface="MS PGothic" panose="020B0600070205080204" pitchFamily="34" charset="-128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smtClean="0">
                <a:ea typeface="MS PGothic" panose="020B0600070205080204" pitchFamily="34" charset="-128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smtClean="0">
                <a:ea typeface="MS PGothic" panose="020B0600070205080204" pitchFamily="34" charset="-128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BC152EB-6C9A-40BE-80F8-6B60DCAA1205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MS PGothic" panose="020B060007020508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MS PGothic" panose="020B060007020508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MS PGothic" panose="020B060007020508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MS PGothic" panose="020B0600070205080204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/>
          </p:cNvSpPr>
          <p:nvPr/>
        </p:nvSpPr>
        <p:spPr>
          <a:xfrm>
            <a:off x="404813" y="228600"/>
            <a:ext cx="8458200" cy="10414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</a:lstStyle>
          <a:p>
            <a:pPr marL="0" lvl="0" indent="0" algn="ctr">
              <a:spcBef>
                <a:spcPct val="0"/>
              </a:spcBef>
              <a:buNone/>
            </a:pPr>
            <a:r>
              <a:rPr lang="en-US" altLang="ja-JP" sz="2800" b="1" dirty="0">
                <a:solidFill>
                  <a:schemeClr val="tx2"/>
                </a:solidFill>
                <a:ea typeface="PMingLiU" pitchFamily="18" charset="-120"/>
              </a:rPr>
              <a:t>ICARM 2020 Digest Template</a:t>
            </a:r>
          </a:p>
          <a:p>
            <a:pPr marL="0" lvl="0" indent="0" algn="ctr">
              <a:spcBef>
                <a:spcPct val="0"/>
              </a:spcBef>
              <a:buNone/>
            </a:pPr>
            <a:r>
              <a:rPr lang="en-US" altLang="ja-JP" sz="2800" b="1" dirty="0">
                <a:solidFill>
                  <a:schemeClr val="tx2"/>
                </a:solidFill>
                <a:ea typeface="PMingLiU" pitchFamily="18" charset="-120"/>
              </a:rPr>
              <a:t>Paper Title in One or Two Lines</a:t>
            </a:r>
          </a:p>
        </p:txBody>
      </p:sp>
      <p:sp>
        <p:nvSpPr>
          <p:cNvPr id="2051" name="Rectangle 5"/>
          <p:cNvSpPr>
            <a:spLocks noGrp="1"/>
          </p:cNvSpPr>
          <p:nvPr/>
        </p:nvSpPr>
        <p:spPr>
          <a:xfrm>
            <a:off x="327025" y="3122613"/>
            <a:ext cx="5638800" cy="36195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</a:lstStyle>
          <a:p>
            <a:pPr marL="196850" lvl="0" indent="-196850">
              <a:spcBef>
                <a:spcPts val="600"/>
              </a:spcBef>
            </a:pPr>
            <a:r>
              <a:rPr lang="en-US" altLang="ja-JP" sz="2000" dirty="0">
                <a:ea typeface="PMingLiU" pitchFamily="18" charset="-120"/>
              </a:rPr>
              <a:t>Digest must be prepared and submitted in </a:t>
            </a:r>
            <a:r>
              <a:rPr lang="en-US" altLang="ja-JP" sz="2000" b="1" dirty="0">
                <a:ea typeface="PMingLiU" pitchFamily="18" charset="-120"/>
              </a:rPr>
              <a:t>MS PowerPoint</a:t>
            </a:r>
            <a:r>
              <a:rPr lang="en-US" altLang="ja-JP" sz="2000" dirty="0">
                <a:ea typeface="PMingLiU" pitchFamily="18" charset="-120"/>
              </a:rPr>
              <a:t> (no other file format accepted)</a:t>
            </a:r>
          </a:p>
          <a:p>
            <a:pPr marL="196850" lvl="0" indent="-196850">
              <a:spcBef>
                <a:spcPts val="600"/>
              </a:spcBef>
            </a:pPr>
            <a:r>
              <a:rPr lang="en-US" altLang="ja-JP" sz="2000" dirty="0">
                <a:ea typeface="PMingLiU" pitchFamily="18" charset="-120"/>
              </a:rPr>
              <a:t>Use Arial 28pt font in bold face for the title</a:t>
            </a:r>
          </a:p>
          <a:p>
            <a:pPr marL="196850" lvl="0" indent="-196850">
              <a:spcBef>
                <a:spcPts val="600"/>
              </a:spcBef>
            </a:pPr>
            <a:r>
              <a:rPr lang="en-US" altLang="ja-JP" sz="2000" dirty="0">
                <a:ea typeface="PMingLiU" pitchFamily="18" charset="-120"/>
              </a:rPr>
              <a:t>Use Arial 24pt font for the authors and Arial 20pt font their </a:t>
            </a:r>
            <a:r>
              <a:rPr lang="en-US" altLang="ja-JP" sz="2000" b="1" i="1" dirty="0">
                <a:ea typeface="PMingLiU" pitchFamily="18" charset="-120"/>
              </a:rPr>
              <a:t>brief</a:t>
            </a:r>
            <a:r>
              <a:rPr lang="en-US" altLang="ja-JP" sz="2000" dirty="0">
                <a:ea typeface="PMingLiU" pitchFamily="18" charset="-120"/>
              </a:rPr>
              <a:t> affiliations</a:t>
            </a:r>
          </a:p>
          <a:p>
            <a:pPr marL="196850" lvl="0" indent="-196850">
              <a:spcBef>
                <a:spcPts val="600"/>
              </a:spcBef>
            </a:pPr>
            <a:r>
              <a:rPr lang="en-US" altLang="ja-JP" sz="2000" dirty="0">
                <a:ea typeface="PMingLiU" pitchFamily="18" charset="-120"/>
              </a:rPr>
              <a:t>3 or 4 bullet points (limit each to </a:t>
            </a:r>
            <a:r>
              <a:rPr lang="en-US" altLang="ja-JP" sz="2000" b="1" i="1" dirty="0">
                <a:ea typeface="PMingLiU" pitchFamily="18" charset="-120"/>
              </a:rPr>
              <a:t>less than 15</a:t>
            </a:r>
            <a:r>
              <a:rPr lang="en-US" altLang="ja-JP" sz="2000" dirty="0">
                <a:ea typeface="PMingLiU" pitchFamily="18" charset="-120"/>
              </a:rPr>
              <a:t> words in Arial 20pt font), </a:t>
            </a:r>
            <a:r>
              <a:rPr lang="en-US" altLang="ja-JP" sz="2000" b="1" i="1" dirty="0">
                <a:ea typeface="PMingLiU" pitchFamily="18" charset="-120"/>
              </a:rPr>
              <a:t>only </a:t>
            </a:r>
            <a:r>
              <a:rPr lang="en-US" altLang="ja-JP" sz="2000" dirty="0">
                <a:ea typeface="PMingLiU" pitchFamily="18" charset="-120"/>
              </a:rPr>
              <a:t>1 figure is allowed (replace the figure to the right with your figure)</a:t>
            </a:r>
          </a:p>
        </p:txBody>
      </p:sp>
      <p:sp>
        <p:nvSpPr>
          <p:cNvPr id="2052" name="Rectangle 6"/>
          <p:cNvSpPr/>
          <p:nvPr/>
        </p:nvSpPr>
        <p:spPr>
          <a:xfrm>
            <a:off x="0" y="1328738"/>
            <a:ext cx="9144000" cy="1524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</a:lstStyle>
          <a:p>
            <a:pPr marL="0" lvl="0" indent="0" algn="ctr">
              <a:spcBef>
                <a:spcPct val="0"/>
              </a:spcBef>
              <a:buNone/>
            </a:pPr>
            <a:r>
              <a:rPr lang="en-AU" altLang="ja-JP" sz="2400" dirty="0">
                <a:solidFill>
                  <a:srgbClr val="000000"/>
                </a:solidFill>
                <a:ea typeface="PMingLiU" pitchFamily="18" charset="-120"/>
              </a:rPr>
              <a:t>FirstName LastName and </a:t>
            </a:r>
            <a:r>
              <a:rPr lang="en-AU" altLang="ja-JP" sz="2400" dirty="0">
                <a:solidFill>
                  <a:schemeClr val="tx2"/>
                </a:solidFill>
                <a:ea typeface="PMingLiU" pitchFamily="18" charset="-120"/>
              </a:rPr>
              <a:t>FirstName LastName</a:t>
            </a:r>
          </a:p>
          <a:p>
            <a:pPr marL="0" lvl="0" indent="0" algn="ctr">
              <a:spcBef>
                <a:spcPct val="0"/>
              </a:spcBef>
              <a:buNone/>
            </a:pPr>
            <a:r>
              <a:rPr lang="es-ES" altLang="ja-JP" sz="2000" dirty="0">
                <a:solidFill>
                  <a:schemeClr val="tx2"/>
                </a:solidFill>
                <a:ea typeface="PMingLiU" pitchFamily="18" charset="-120"/>
              </a:rPr>
              <a:t>Department Name, University Name,</a:t>
            </a:r>
            <a:r>
              <a:rPr lang="en-US" altLang="ja-JP" sz="2000" dirty="0">
                <a:solidFill>
                  <a:srgbClr val="000000"/>
                </a:solidFill>
                <a:ea typeface="PMingLiU" pitchFamily="18" charset="-120"/>
              </a:rPr>
              <a:t> Country</a:t>
            </a:r>
          </a:p>
          <a:p>
            <a:pPr marL="0" lvl="0" indent="0" algn="ctr">
              <a:spcBef>
                <a:spcPct val="0"/>
              </a:spcBef>
              <a:buNone/>
            </a:pPr>
            <a:r>
              <a:rPr lang="en-AU" altLang="ja-JP" sz="2400" dirty="0">
                <a:solidFill>
                  <a:srgbClr val="000000"/>
                </a:solidFill>
                <a:ea typeface="PMingLiU" pitchFamily="18" charset="-120"/>
              </a:rPr>
              <a:t>FirstName LastName</a:t>
            </a:r>
            <a:r>
              <a:rPr lang="es-ES" altLang="ja-JP" sz="2000" dirty="0">
                <a:solidFill>
                  <a:schemeClr val="tx2"/>
                </a:solidFill>
                <a:ea typeface="PMingLiU" pitchFamily="18" charset="-120"/>
              </a:rPr>
              <a:t> </a:t>
            </a:r>
            <a:br>
              <a:rPr lang="es-ES" altLang="ja-JP" sz="2000" dirty="0">
                <a:solidFill>
                  <a:schemeClr val="tx2"/>
                </a:solidFill>
                <a:ea typeface="PMingLiU" pitchFamily="18" charset="-120"/>
              </a:rPr>
            </a:br>
            <a:r>
              <a:rPr lang="es-ES" altLang="ja-JP" sz="2000" dirty="0">
                <a:solidFill>
                  <a:schemeClr val="tx2"/>
                </a:solidFill>
                <a:ea typeface="PMingLiU" pitchFamily="18" charset="-120"/>
              </a:rPr>
              <a:t> Department Name, University Name,</a:t>
            </a:r>
            <a:r>
              <a:rPr lang="en-US" altLang="ja-JP" sz="2000" dirty="0">
                <a:solidFill>
                  <a:srgbClr val="000000"/>
                </a:solidFill>
                <a:ea typeface="PMingLiU" pitchFamily="18" charset="-120"/>
              </a:rPr>
              <a:t> Country</a:t>
            </a:r>
          </a:p>
        </p:txBody>
      </p:sp>
      <p:sp>
        <p:nvSpPr>
          <p:cNvPr id="2053" name="Text Box 7"/>
          <p:cNvSpPr txBox="1"/>
          <p:nvPr/>
        </p:nvSpPr>
        <p:spPr>
          <a:xfrm>
            <a:off x="5981700" y="5229225"/>
            <a:ext cx="2870200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</a:lstStyle>
          <a:p>
            <a:pPr marL="0" lvl="0" indent="0" algn="ctr">
              <a:spcBef>
                <a:spcPct val="0"/>
              </a:spcBef>
              <a:buNone/>
            </a:pPr>
            <a:r>
              <a:rPr lang="en-US" altLang="ja-JP" sz="1800" dirty="0">
                <a:ea typeface="PMingLiU" pitchFamily="18" charset="-120"/>
              </a:rPr>
              <a:t>Figure caption is optional,</a:t>
            </a:r>
          </a:p>
          <a:p>
            <a:pPr marL="0" lvl="0" indent="0" algn="ctr">
              <a:spcBef>
                <a:spcPct val="0"/>
              </a:spcBef>
              <a:buNone/>
            </a:pPr>
            <a:r>
              <a:rPr lang="en-US" altLang="ja-JP" sz="1800" dirty="0">
                <a:ea typeface="PMingLiU" pitchFamily="18" charset="-120"/>
              </a:rPr>
              <a:t>use Arial 18pt</a:t>
            </a:r>
          </a:p>
        </p:txBody>
      </p:sp>
      <p:sp>
        <p:nvSpPr>
          <p:cNvPr id="2054" name="正方形/長方形 1"/>
          <p:cNvSpPr/>
          <p:nvPr/>
        </p:nvSpPr>
        <p:spPr>
          <a:xfrm>
            <a:off x="6156325" y="3468688"/>
            <a:ext cx="2303463" cy="1584325"/>
          </a:xfrm>
          <a:prstGeom prst="rect">
            <a:avLst/>
          </a:prstGeom>
          <a:blipFill rotWithShape="1">
            <a:blip r:embed="rId2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endParaRPr lang="ja-JP" alt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MS PGothic" panose="020B0600070205080204" pitchFamily="34" charset="-128"/>
            <a:cs typeface="MS PGothic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MS PGothic" panose="020B0600070205080204" pitchFamily="34" charset="-128"/>
            <a:cs typeface="MS PGothic" panose="020B0600070205080204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</Words>
  <Application>Microsoft Office PowerPoint</Application>
  <PresentationFormat>全屏显示(4:3)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3" baseType="lpstr">
      <vt:lpstr>Arial</vt:lpstr>
      <vt:lpstr>Blank Presentation</vt:lpstr>
      <vt:lpstr>PowerPoint 演示文稿</vt:lpstr>
    </vt:vector>
  </TitlesOfParts>
  <Company>The University of Tokyo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IROS2013 Digest Template</dc:title>
  <dc:creator>Atsushi Yamashita</dc:creator>
  <cp:lastModifiedBy>chu xiaoli</cp:lastModifiedBy>
  <cp:revision>29</cp:revision>
  <dcterms:created xsi:type="dcterms:W3CDTF">2009-01-23T15:55:01Z</dcterms:created>
  <dcterms:modified xsi:type="dcterms:W3CDTF">2020-04-28T14:02:34Z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2052-11.1.0.8573</vt:lpwstr>
  </property>
</Properties>
</file>